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98AA"/>
    <a:srgbClr val="79B7C4"/>
    <a:srgbClr val="F1B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89"/>
    <p:restoredTop sz="95915"/>
  </p:normalViewPr>
  <p:slideViewPr>
    <p:cSldViewPr snapToGrid="0" snapToObjects="1">
      <p:cViewPr varScale="1">
        <p:scale>
          <a:sx n="85" d="100"/>
          <a:sy n="85" d="100"/>
        </p:scale>
        <p:origin x="2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3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9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8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9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4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9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8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9014-1F67-554E-BA61-223A489708FD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9CAE64-ED21-934D-6430-C4553C3F9989}"/>
              </a:ext>
            </a:extLst>
          </p:cNvPr>
          <p:cNvSpPr txBox="1"/>
          <p:nvPr/>
        </p:nvSpPr>
        <p:spPr>
          <a:xfrm>
            <a:off x="931189" y="2335668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60BFDF-CF85-A5F1-8DBE-AAC4372BF21F}"/>
              </a:ext>
            </a:extLst>
          </p:cNvPr>
          <p:cNvSpPr txBox="1"/>
          <p:nvPr/>
        </p:nvSpPr>
        <p:spPr>
          <a:xfrm>
            <a:off x="4158961" y="1986863"/>
            <a:ext cx="4534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9119B0"/>
                </a:solidFill>
                <a:effectLst>
                  <a:glow rad="101600">
                    <a:srgbClr val="FFFFFF"/>
                  </a:glow>
                </a:effectLst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</a:rPr>
              <a:t>NOVEMBER 6-10, 2023</a:t>
            </a:r>
            <a:r>
              <a:rPr kumimoji="0" lang="en-US" sz="240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CE1DC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  <a:sym typeface="Arial"/>
              </a:rPr>
              <a:t> </a:t>
            </a:r>
            <a:endParaRPr kumimoji="0" lang="en-US" sz="240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ECE1DC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Bernard MT Condensed" panose="02050806060905020404" pitchFamily="18" charset="77"/>
              <a:ea typeface="KAWonderful" panose="02000603000000000000" pitchFamily="2" charset="0"/>
              <a:cs typeface="Phosphate Solid" panose="02000506050000020004" pitchFamily="2" charset="77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FF8790-E8A2-78ED-3FA8-D479436E4729}"/>
              </a:ext>
            </a:extLst>
          </p:cNvPr>
          <p:cNvSpPr txBox="1"/>
          <p:nvPr/>
        </p:nvSpPr>
        <p:spPr>
          <a:xfrm>
            <a:off x="4353476" y="2335668"/>
            <a:ext cx="3405231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Cooper Black" panose="0208090404030B020404" pitchFamily="18" charset="77"/>
                <a:cs typeface="Phosphate Solid" panose="02000506050000020004" pitchFamily="2" charset="77"/>
              </a:rPr>
              <a:t>Coming up</a:t>
            </a: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 @ 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E449A4-0A4C-D58F-F624-E86CEE9E5B46}"/>
              </a:ext>
            </a:extLst>
          </p:cNvPr>
          <p:cNvSpPr txBox="1"/>
          <p:nvPr/>
        </p:nvSpPr>
        <p:spPr>
          <a:xfrm>
            <a:off x="331304" y="2754601"/>
            <a:ext cx="3689174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Text Features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Long </a:t>
            </a:r>
            <a:r>
              <a:rPr lang="en-US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Verb Tenses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Word problems w/ 2-digit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S. STUDIES: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Pilgrims</a:t>
            </a:r>
            <a:r>
              <a:rPr lang="en-US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/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Native Americans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FBE720-A0A4-94B1-4464-1B3F6C3E0A20}"/>
              </a:ext>
            </a:extLst>
          </p:cNvPr>
          <p:cNvSpPr txBox="1"/>
          <p:nvPr/>
        </p:nvSpPr>
        <p:spPr>
          <a:xfrm>
            <a:off x="4140772" y="2805897"/>
            <a:ext cx="3300324" cy="194412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6-8- BOOK FAIR!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7: Thanksgiving Feast @ 12:25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9- Progress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17- Turkey Trot @ school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20-24: Thanksgiving Break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0E386E-C7AE-DA0B-9E86-136944DEA976}"/>
              </a:ext>
            </a:extLst>
          </p:cNvPr>
          <p:cNvSpPr/>
          <p:nvPr/>
        </p:nvSpPr>
        <p:spPr>
          <a:xfrm>
            <a:off x="331304" y="4567628"/>
            <a:ext cx="7109792" cy="461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3DD85F-0051-D1CB-E968-DC307A49F2BC}"/>
              </a:ext>
            </a:extLst>
          </p:cNvPr>
          <p:cNvSpPr txBox="1"/>
          <p:nvPr/>
        </p:nvSpPr>
        <p:spPr>
          <a:xfrm>
            <a:off x="1063316" y="4517491"/>
            <a:ext cx="59143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381B51-361E-6799-F0B6-2E712B55CE23}"/>
              </a:ext>
            </a:extLst>
          </p:cNvPr>
          <p:cNvSpPr txBox="1"/>
          <p:nvPr/>
        </p:nvSpPr>
        <p:spPr>
          <a:xfrm>
            <a:off x="931189" y="5079337"/>
            <a:ext cx="5914324" cy="304698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Long o- </a:t>
            </a:r>
            <a:r>
              <a:rPr lang="en-US" sz="2400" kern="0" dirty="0">
                <a:solidFill>
                  <a:srgbClr val="000000"/>
                </a:solidFill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ow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oe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, o,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oa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7747D3-6FCD-9882-C15C-0B5F82296B45}"/>
              </a:ext>
            </a:extLst>
          </p:cNvPr>
          <p:cNvSpPr txBox="1"/>
          <p:nvPr/>
        </p:nvSpPr>
        <p:spPr>
          <a:xfrm>
            <a:off x="1006193" y="8789183"/>
            <a:ext cx="3499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  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rgbClr val="FFFFFF"/>
                  </a:glow>
                </a:effectLst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Tests this week: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rgbClr val="FFFFFF"/>
                  </a:glow>
                </a:effectLst>
                <a:uLnTx/>
                <a:uFillTx/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  <a:sym typeface="Arial"/>
              </a:rPr>
              <a:t>    </a:t>
            </a:r>
            <a:r>
              <a:rPr lang="en-US" sz="1600" kern="0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rgbClr val="FFFFFF"/>
                  </a:glow>
                </a:effectLst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  <a:sym typeface="Arial"/>
              </a:rPr>
              <a:t>Friday: Spelling and Facts</a:t>
            </a:r>
            <a:endParaRPr kumimoji="0" lang="en-US" sz="1600" b="0" i="0" u="none" strike="noStrike" kern="0" cap="none" spc="0" normalizeH="0" baseline="0" noProof="0" dirty="0">
              <a:effectLst/>
              <a:uLnTx/>
              <a:uFillTx/>
              <a:latin typeface="Krungthep" panose="02000400000000000000" pitchFamily="2" charset="-34"/>
              <a:ea typeface="Krungthep" panose="02000400000000000000" pitchFamily="2" charset="-34"/>
              <a:cs typeface="Krungthep" panose="02000400000000000000" pitchFamily="2" charset="-34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4E320F-4A5B-F0CD-60BC-A00DA4EA65E3}"/>
              </a:ext>
            </a:extLst>
          </p:cNvPr>
          <p:cNvSpPr txBox="1"/>
          <p:nvPr/>
        </p:nvSpPr>
        <p:spPr>
          <a:xfrm>
            <a:off x="4505971" y="8883679"/>
            <a:ext cx="32527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rgbClr val="FFFFFF"/>
                  </a:glow>
                </a:effectLst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HW this week: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kern="0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rgbClr val="FFFFFF"/>
                  </a:glow>
                </a:effectLst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  <a:sym typeface="Arial"/>
              </a:rPr>
              <a:t>Reading, Math, and Facts</a:t>
            </a:r>
            <a:endParaRPr lang="en-US" sz="1600" dirty="0">
              <a:ln>
                <a:solidFill>
                  <a:sysClr val="windowText" lastClr="000000"/>
                </a:solidFill>
              </a:ln>
              <a:effectLst>
                <a:glow rad="101600">
                  <a:srgbClr val="FFFFFF"/>
                </a:glow>
              </a:effectLst>
              <a:latin typeface="Krungthep" panose="02000400000000000000" pitchFamily="2" charset="-34"/>
              <a:ea typeface="Krungthep" panose="02000400000000000000" pitchFamily="2" charset="-34"/>
              <a:cs typeface="Krungthep" panose="02000400000000000000" pitchFamily="2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B48486-9818-51CF-D202-6BB0A422A93C}"/>
              </a:ext>
            </a:extLst>
          </p:cNvPr>
          <p:cNvSpPr txBox="1"/>
          <p:nvPr/>
        </p:nvSpPr>
        <p:spPr>
          <a:xfrm>
            <a:off x="1512792" y="5531421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mow</a:t>
            </a:r>
          </a:p>
          <a:p>
            <a:r>
              <a:rPr lang="en-US" sz="2200" dirty="0"/>
              <a:t>oat</a:t>
            </a:r>
          </a:p>
          <a:p>
            <a:r>
              <a:rPr lang="en-US" sz="2200" dirty="0"/>
              <a:t>toe</a:t>
            </a:r>
          </a:p>
          <a:p>
            <a:r>
              <a:rPr lang="en-US" sz="2200" dirty="0"/>
              <a:t>go</a:t>
            </a:r>
          </a:p>
          <a:p>
            <a:r>
              <a:rPr lang="en-US" sz="2200" dirty="0"/>
              <a:t>yellow</a:t>
            </a:r>
          </a:p>
          <a:p>
            <a:r>
              <a:rPr lang="en-US" sz="2200" dirty="0"/>
              <a:t>coach</a:t>
            </a:r>
          </a:p>
          <a:p>
            <a:r>
              <a:rPr lang="en-US" sz="2200" dirty="0"/>
              <a:t>robot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27DA96-936E-7E82-A8B1-5827B546366C}"/>
              </a:ext>
            </a:extLst>
          </p:cNvPr>
          <p:cNvSpPr txBox="1"/>
          <p:nvPr/>
        </p:nvSpPr>
        <p:spPr>
          <a:xfrm>
            <a:off x="3465010" y="5531421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low</a:t>
            </a:r>
          </a:p>
          <a:p>
            <a:r>
              <a:rPr lang="en-US" sz="2200" dirty="0"/>
              <a:t>open</a:t>
            </a:r>
          </a:p>
          <a:p>
            <a:r>
              <a:rPr lang="en-US" sz="2200" dirty="0"/>
              <a:t>fold</a:t>
            </a:r>
          </a:p>
          <a:p>
            <a:r>
              <a:rPr lang="en-US" sz="2200" dirty="0"/>
              <a:t>float</a:t>
            </a:r>
          </a:p>
          <a:p>
            <a:r>
              <a:rPr lang="en-US" sz="2200" dirty="0"/>
              <a:t>bold</a:t>
            </a:r>
          </a:p>
          <a:p>
            <a:r>
              <a:rPr lang="en-US" sz="2200" dirty="0"/>
              <a:t>new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E6CF26-E8CE-CBF1-C9E5-0C373F736B5D}"/>
              </a:ext>
            </a:extLst>
          </p:cNvPr>
          <p:cNvSpPr txBox="1"/>
          <p:nvPr/>
        </p:nvSpPr>
        <p:spPr>
          <a:xfrm>
            <a:off x="5342779" y="5519910"/>
            <a:ext cx="16348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people</a:t>
            </a:r>
          </a:p>
          <a:p>
            <a:r>
              <a:rPr lang="en-US" sz="2200" dirty="0"/>
              <a:t>know</a:t>
            </a:r>
          </a:p>
          <a:p>
            <a:r>
              <a:rPr lang="en-US" sz="2200" dirty="0"/>
              <a:t>snow</a:t>
            </a:r>
          </a:p>
          <a:p>
            <a:r>
              <a:rPr lang="en-US" sz="2200" dirty="0"/>
              <a:t>road</a:t>
            </a:r>
          </a:p>
          <a:p>
            <a:r>
              <a:rPr lang="en-US" sz="2200" dirty="0"/>
              <a:t>told</a:t>
            </a:r>
          </a:p>
          <a:p>
            <a:r>
              <a:rPr lang="en-US" sz="2200" dirty="0"/>
              <a:t>vote</a:t>
            </a:r>
          </a:p>
          <a:p>
            <a:r>
              <a:rPr lang="en-US" sz="2200" dirty="0"/>
              <a:t>over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6C78D9-4577-71C3-A78D-2830B9BB168C}"/>
              </a:ext>
            </a:extLst>
          </p:cNvPr>
          <p:cNvSpPr txBox="1"/>
          <p:nvPr/>
        </p:nvSpPr>
        <p:spPr>
          <a:xfrm>
            <a:off x="609612" y="8255243"/>
            <a:ext cx="667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venir Next Condensed" panose="020B0506020202020204" pitchFamily="34" charset="0"/>
              </a:rPr>
              <a:t>REMINDER-</a:t>
            </a:r>
          </a:p>
          <a:p>
            <a:pPr algn="ctr"/>
            <a:r>
              <a:rPr lang="en-US" b="1" dirty="0">
                <a:latin typeface="Avenir Next Condensed" panose="020B0506020202020204" pitchFamily="34" charset="0"/>
              </a:rPr>
              <a:t>Please send a snack &amp; water bottle each day!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0248862-194E-6265-B37B-F9586C26BE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1304" y="8386911"/>
            <a:ext cx="1019175" cy="8045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47081D3-4847-E545-B74E-D1237FE240F2}"/>
              </a:ext>
            </a:extLst>
          </p:cNvPr>
          <p:cNvSpPr txBox="1"/>
          <p:nvPr/>
        </p:nvSpPr>
        <p:spPr>
          <a:xfrm>
            <a:off x="2668809" y="457843"/>
            <a:ext cx="5347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Phosphate Inline" panose="02000506050000020004" pitchFamily="2" charset="77"/>
                <a:cs typeface="Phosphate Inline" panose="02000506050000020004" pitchFamily="2" charset="77"/>
              </a:rPr>
              <a:t>Mrs. Peacock’s </a:t>
            </a:r>
          </a:p>
        </p:txBody>
      </p:sp>
    </p:spTree>
    <p:extLst>
      <p:ext uri="{BB962C8B-B14F-4D97-AF65-F5344CB8AC3E}">
        <p14:creationId xmlns:p14="http://schemas.microsoft.com/office/powerpoint/2010/main" val="147551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3434</TotalTime>
  <Words>140</Words>
  <Application>Microsoft Macintosh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Krungthep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10</cp:revision>
  <cp:lastPrinted>2023-11-02T14:31:04Z</cp:lastPrinted>
  <dcterms:created xsi:type="dcterms:W3CDTF">2020-09-29T17:08:58Z</dcterms:created>
  <dcterms:modified xsi:type="dcterms:W3CDTF">2023-11-03T19:15:00Z</dcterms:modified>
</cp:coreProperties>
</file>